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1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D2B"/>
    <a:srgbClr val="26F41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9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2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045090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82583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370429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05178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398647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34176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682205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945186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368179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18835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127503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46586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92549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050806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749479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815134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632193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A267D-2314-497A-A28D-4E504F69D43F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FBCA4-CF00-4AF1-A390-9B82FB37004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218233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  <p:sldLayoutId id="2147484016" r:id="rId15"/>
    <p:sldLayoutId id="2147484017" r:id="rId16"/>
    <p:sldLayoutId id="2147484018" r:id="rId17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tatiana.gostikova@gmail.com" TargetMode="External"/><Relationship Id="rId2" Type="http://schemas.openxmlformats.org/officeDocument/2006/relationships/hyperlink" Target="mailto:vlcakova@szm.sk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95270" y="846592"/>
            <a:ext cx="9001462" cy="2387600"/>
          </a:xfrm>
        </p:spPr>
        <p:txBody>
          <a:bodyPr/>
          <a:lstStyle/>
          <a:p>
            <a:r>
              <a:rPr lang="sk-SK" dirty="0" smtClean="0"/>
              <a:t>Zdravý aktívny život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24297" y="3152095"/>
            <a:ext cx="9001462" cy="1655762"/>
          </a:xfrm>
        </p:spPr>
        <p:txBody>
          <a:bodyPr>
            <a:normAutofit/>
          </a:bodyPr>
          <a:lstStyle/>
          <a:p>
            <a:r>
              <a:rPr lang="sk-SK" sz="3200" b="1" dirty="0" smtClean="0"/>
              <a:t>ŠPORTUJEME A JEME ZDRAVO</a:t>
            </a:r>
            <a:endParaRPr lang="sk-SK" sz="3200" b="1" dirty="0"/>
          </a:p>
        </p:txBody>
      </p:sp>
      <p:pic>
        <p:nvPicPr>
          <p:cNvPr id="4" name="Obrázok 3" descr="SDC1501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53154">
            <a:off x="420915" y="478971"/>
            <a:ext cx="2481943" cy="1861457"/>
          </a:xfrm>
          <a:prstGeom prst="rect">
            <a:avLst/>
          </a:prstGeom>
        </p:spPr>
      </p:pic>
      <p:pic>
        <p:nvPicPr>
          <p:cNvPr id="5" name="Obrázok 4" descr="SDC1501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755448">
            <a:off x="9424608" y="260520"/>
            <a:ext cx="2360991" cy="1770743"/>
          </a:xfrm>
          <a:prstGeom prst="rect">
            <a:avLst/>
          </a:prstGeom>
        </p:spPr>
      </p:pic>
      <p:pic>
        <p:nvPicPr>
          <p:cNvPr id="6" name="Obrázok 5" descr="SDC1502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31700">
            <a:off x="10058756" y="2510974"/>
            <a:ext cx="1799772" cy="1349829"/>
          </a:xfrm>
          <a:prstGeom prst="rect">
            <a:avLst/>
          </a:prstGeom>
        </p:spPr>
      </p:pic>
      <p:pic>
        <p:nvPicPr>
          <p:cNvPr id="4098" name="Picture 2" descr="C:\Documents and Settings\ADMIN\Desktop\uvodfoto\10377822_806017386087459_1551511720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38880">
            <a:off x="570843" y="3792358"/>
            <a:ext cx="2912041" cy="2184030"/>
          </a:xfrm>
          <a:prstGeom prst="rect">
            <a:avLst/>
          </a:prstGeom>
          <a:noFill/>
        </p:spPr>
      </p:pic>
      <p:pic>
        <p:nvPicPr>
          <p:cNvPr id="8" name="Obrázok 7" descr="SDC14977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075732">
            <a:off x="2960592" y="445044"/>
            <a:ext cx="2032506" cy="1524379"/>
          </a:xfrm>
          <a:prstGeom prst="rect">
            <a:avLst/>
          </a:prstGeom>
        </p:spPr>
      </p:pic>
      <p:pic>
        <p:nvPicPr>
          <p:cNvPr id="10" name="Obrázok 9" descr="SDC14980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211703">
            <a:off x="8716719" y="4108217"/>
            <a:ext cx="2619844" cy="1964883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9123" y="3889829"/>
            <a:ext cx="3522133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 descr="C:\Documents and Settings\ADMIN\Desktop\foto Jedlo\HOTOVO\Súťaže sjedlom\SDC1498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66217">
            <a:off x="7155542" y="641349"/>
            <a:ext cx="2028372" cy="1521279"/>
          </a:xfrm>
          <a:prstGeom prst="rect">
            <a:avLst/>
          </a:prstGeom>
          <a:noFill/>
        </p:spPr>
      </p:pic>
      <p:pic>
        <p:nvPicPr>
          <p:cNvPr id="4102" name="Picture 6" descr="C:\Documents and Settings\ADMIN\Desktop\foto Jedlo\HOTOVO\Triedenie potravín\SDC1496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7753" y="583520"/>
            <a:ext cx="2028068" cy="1521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01283732"/>
      </p:ext>
    </p:extLst>
  </p:cSld>
  <p:clrMapOvr>
    <a:masterClrMapping/>
  </p:clrMapOvr>
  <p:transition spd="slow" advTm="7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Zoznam aktivít k dennej téme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13795" y="1697857"/>
            <a:ext cx="10353762" cy="4362793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Moja desiata</a:t>
            </a:r>
          </a:p>
          <a:p>
            <a:r>
              <a:rPr lang="sk-SK" dirty="0" smtClean="0"/>
              <a:t>Triedenie potravín</a:t>
            </a:r>
          </a:p>
          <a:p>
            <a:r>
              <a:rPr lang="sk-SK" dirty="0" smtClean="0"/>
              <a:t>Vieš, čo ješ?</a:t>
            </a:r>
          </a:p>
          <a:p>
            <a:r>
              <a:rPr lang="sk-SK" dirty="0" smtClean="0"/>
              <a:t>Šport, jedlo, zábava</a:t>
            </a:r>
          </a:p>
          <a:p>
            <a:r>
              <a:rPr lang="sk-SK" dirty="0" smtClean="0"/>
              <a:t>Jedálny lístok športovca</a:t>
            </a:r>
          </a:p>
          <a:p>
            <a:r>
              <a:rPr lang="sk-SK" dirty="0" smtClean="0"/>
              <a:t>Naša zdravá desiata</a:t>
            </a:r>
          </a:p>
          <a:p>
            <a:r>
              <a:rPr lang="sk-SK" dirty="0" smtClean="0"/>
              <a:t>Spaľovanie tukov</a:t>
            </a:r>
          </a:p>
          <a:p>
            <a:r>
              <a:rPr lang="sk-SK" dirty="0" smtClean="0"/>
              <a:t>Náš najobľúbenejší šport</a:t>
            </a:r>
          </a:p>
          <a:p>
            <a:r>
              <a:rPr lang="sk-SK" dirty="0" smtClean="0"/>
              <a:t>Deň chôdze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4" name="Usmiata tvár 3"/>
          <p:cNvSpPr/>
          <p:nvPr/>
        </p:nvSpPr>
        <p:spPr>
          <a:xfrm rot="845523">
            <a:off x="6577779" y="1873046"/>
            <a:ext cx="2993923" cy="2492477"/>
          </a:xfrm>
          <a:prstGeom prst="smileyFace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588477327"/>
      </p:ext>
    </p:extLst>
  </p:cSld>
  <p:clrMapOvr>
    <a:masterClrMapping/>
  </p:clrMapOvr>
  <p:transition spd="slow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animClr clrSpc="rgb" dir="cw">
                                      <p:cBhvr>
                                        <p:cTn id="1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99"/>
                                      </p:to>
                                    </p:animClr>
                                    <p:set>
                                      <p:cBhvr>
                                        <p:cTn id="1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9755" y="2040019"/>
            <a:ext cx="5516881" cy="3677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94" y="300508"/>
            <a:ext cx="10353761" cy="939014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Moja Desiata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51955" y="969065"/>
            <a:ext cx="10515600" cy="1271860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Priniesli a vybalili sme na stôl celú svoju desiatu</a:t>
            </a:r>
          </a:p>
          <a:p>
            <a:r>
              <a:rPr lang="sk-SK" dirty="0" err="1" smtClean="0"/>
              <a:t>Odprezentovali</a:t>
            </a:r>
            <a:r>
              <a:rPr lang="sk-SK" dirty="0" smtClean="0"/>
              <a:t>  sme vopred pripravenú prezentáciu a rozprávali o tom, čo jednotlivé potraviny obsahujú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347" y="2573435"/>
            <a:ext cx="4935220" cy="37014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550822" y="4313305"/>
            <a:ext cx="3790374" cy="23552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4981013"/>
      </p:ext>
    </p:extLst>
  </p:cSld>
  <p:clrMapOvr>
    <a:masterClrMapping/>
  </p:clrMapOvr>
  <p:transition spd="slow" advTm="7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5337"/>
          </a:xfrm>
        </p:spPr>
        <p:txBody>
          <a:bodyPr>
            <a:normAutofit/>
          </a:bodyPr>
          <a:lstStyle/>
          <a:p>
            <a:r>
              <a:rPr lang="sk-SK" dirty="0" smtClean="0"/>
              <a:t>Triedenie potravín </a:t>
            </a:r>
            <a:endParaRPr lang="sk-SK" dirty="0"/>
          </a:p>
        </p:txBody>
      </p:sp>
      <p:sp>
        <p:nvSpPr>
          <p:cNvPr id="7" name="BlokTextu 6"/>
          <p:cNvSpPr txBox="1"/>
          <p:nvPr/>
        </p:nvSpPr>
        <p:spPr>
          <a:xfrm>
            <a:off x="264286" y="1139225"/>
            <a:ext cx="6892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Na základe prezentácií sme následne triedili svoje potraviny na: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3975" y="1861180"/>
            <a:ext cx="4762500" cy="357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Zástupný symbol obsah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4263" y="2236571"/>
            <a:ext cx="4762500" cy="357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BlokTextu 7"/>
          <p:cNvSpPr txBox="1"/>
          <p:nvPr/>
        </p:nvSpPr>
        <p:spPr>
          <a:xfrm>
            <a:off x="7179345" y="1140468"/>
            <a:ext cx="769256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b="1" dirty="0" smtClean="0"/>
              <a:t>tuky</a:t>
            </a:r>
            <a:endParaRPr lang="sk-SK" dirty="0"/>
          </a:p>
        </p:txBody>
      </p:sp>
      <p:pic>
        <p:nvPicPr>
          <p:cNvPr id="11" name="Obrázok 10" descr="SDC1496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021" y="1741715"/>
            <a:ext cx="5457370" cy="4093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Obrázok 11" descr="SDC1496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7036" y="1796143"/>
            <a:ext cx="5603421" cy="4202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BlokTextu 8"/>
          <p:cNvSpPr txBox="1"/>
          <p:nvPr/>
        </p:nvSpPr>
        <p:spPr>
          <a:xfrm>
            <a:off x="8269853" y="1153853"/>
            <a:ext cx="888855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b="1" dirty="0" smtClean="0"/>
              <a:t>cukry</a:t>
            </a:r>
            <a:endParaRPr lang="sk-SK" b="1" dirty="0"/>
          </a:p>
        </p:txBody>
      </p:sp>
      <p:pic>
        <p:nvPicPr>
          <p:cNvPr id="14" name="Obrázok 13" descr="SDC1497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401" y="1770745"/>
            <a:ext cx="5984722" cy="44885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Obrázok 12" descr="SDC14968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0429" y="1601787"/>
            <a:ext cx="3810000" cy="5076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BlokTextu 9"/>
          <p:cNvSpPr txBox="1"/>
          <p:nvPr/>
        </p:nvSpPr>
        <p:spPr>
          <a:xfrm>
            <a:off x="9455576" y="1145860"/>
            <a:ext cx="144620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b="1" dirty="0" smtClean="0"/>
              <a:t>bielkoviny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xmlns="" val="1273253649"/>
      </p:ext>
    </p:extLst>
  </p:cSld>
  <p:clrMapOvr>
    <a:masterClrMapping/>
  </p:clrMapOvr>
  <p:transition spd="slow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4" presetClass="exit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4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6" presetClass="emph" presetSubtype="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5000" fill="hold"/>
                                        <p:tgtEl>
                                          <p:spTgt spid="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54" presetClass="exit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4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0"/>
                            </p:stCondLst>
                            <p:childTnLst>
                              <p:par>
                                <p:cTn id="60" presetID="6" presetClass="emph" presetSubtype="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5000" fill="hold"/>
                                        <p:tgtEl>
                                          <p:spTgt spid="10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95" y="232228"/>
            <a:ext cx="10353761" cy="1132115"/>
          </a:xfrm>
        </p:spPr>
        <p:txBody>
          <a:bodyPr/>
          <a:lstStyle/>
          <a:p>
            <a:r>
              <a:rPr lang="sk-SK" dirty="0" smtClean="0"/>
              <a:t>Vieš, čo ješ ?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754743" y="1233715"/>
            <a:ext cx="10697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Nasledovala ochutnávka potravín. Previazali sme si oči šatkami, ochutnávali rôzne potraviny a podľa chuti definovali čo jeme, či je to zdravá a vhodná potravina pre športovca.</a:t>
            </a:r>
            <a:endParaRPr lang="sk-SK" sz="2400" dirty="0"/>
          </a:p>
        </p:txBody>
      </p:sp>
      <p:pic>
        <p:nvPicPr>
          <p:cNvPr id="5" name="Obrázok 4" descr="SDC1497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68"/>
          <a:stretch>
            <a:fillRect/>
          </a:stretch>
        </p:blipFill>
        <p:spPr>
          <a:xfrm>
            <a:off x="4344079" y="2119086"/>
            <a:ext cx="7137661" cy="45191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Usmiata tvár 6"/>
          <p:cNvSpPr/>
          <p:nvPr/>
        </p:nvSpPr>
        <p:spPr>
          <a:xfrm>
            <a:off x="812800" y="3077028"/>
            <a:ext cx="2975429" cy="2830286"/>
          </a:xfrm>
          <a:prstGeom prst="smileyFace">
            <a:avLst/>
          </a:prstGeom>
          <a:gradFill flip="none" rotWithShape="1">
            <a:gsLst>
              <a:gs pos="0">
                <a:srgbClr val="EEFD2B">
                  <a:shade val="30000"/>
                  <a:satMod val="115000"/>
                </a:srgbClr>
              </a:gs>
              <a:gs pos="50000">
                <a:srgbClr val="EEFD2B">
                  <a:shade val="67500"/>
                  <a:satMod val="115000"/>
                </a:srgbClr>
              </a:gs>
              <a:gs pos="100000">
                <a:srgbClr val="EEFD2B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 descr="SDC1497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209143" y="1616589"/>
            <a:ext cx="6847114" cy="49220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Obrázok 8" descr="SDC1497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397829" y="2104570"/>
            <a:ext cx="6778171" cy="45220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" presetID="54" presetClass="exit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21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54" presetClass="exit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0"/>
                            </p:stCondLst>
                            <p:childTnLst>
                              <p:par>
                                <p:cTn id="40" presetID="32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000"/>
                            </p:stCondLst>
                            <p:childTnLst>
                              <p:par>
                                <p:cTn id="51" presetID="21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0"/>
                            </p:stCondLst>
                            <p:childTnLst>
                              <p:par>
                                <p:cTn id="57" presetID="32" presetClass="emph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64809" y="348342"/>
            <a:ext cx="10353761" cy="1023257"/>
          </a:xfrm>
        </p:spPr>
        <p:txBody>
          <a:bodyPr/>
          <a:lstStyle/>
          <a:p>
            <a:r>
              <a:rPr lang="sk-SK" dirty="0" smtClean="0"/>
              <a:t>Šport, jedlo, zábava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7294676" y="1037844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/>
              <a:t>Prekážkový beh s vajíčkom na lyžičke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571499" y="1110342"/>
            <a:ext cx="3804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Jedenie jabĺčka na šnúrke</a:t>
            </a:r>
            <a:endParaRPr lang="sk-SK" dirty="0"/>
          </a:p>
        </p:txBody>
      </p:sp>
      <p:pic>
        <p:nvPicPr>
          <p:cNvPr id="1026" name="Picture 2" descr="C:\Documents and Settings\ADMIN\Desktop\foto Jedlo\Súťaže sjedlom\SDC149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995" y="1507671"/>
            <a:ext cx="3606802" cy="2705101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Desktop\foto Jedlo\Súťaže sjedlom\SDC149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23414" y="1538060"/>
            <a:ext cx="3600224" cy="2700168"/>
          </a:xfrm>
          <a:prstGeom prst="rect">
            <a:avLst/>
          </a:prstGeom>
          <a:noFill/>
        </p:spPr>
      </p:pic>
      <p:sp>
        <p:nvSpPr>
          <p:cNvPr id="8" name="BlokTextu 7"/>
          <p:cNvSpPr txBox="1"/>
          <p:nvPr/>
        </p:nvSpPr>
        <p:spPr>
          <a:xfrm>
            <a:off x="4294414" y="1649186"/>
            <a:ext cx="3804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Súťaž v šúpaní a jedení vajíčka</a:t>
            </a:r>
            <a:endParaRPr lang="sk-SK" dirty="0"/>
          </a:p>
        </p:txBody>
      </p:sp>
      <p:pic>
        <p:nvPicPr>
          <p:cNvPr id="1028" name="Picture 4" descr="C:\Documents and Settings\ADMIN\Desktop\foto Jedlo\Súťaže sjedlom\SDC15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5285" y="2125437"/>
            <a:ext cx="2400300" cy="2103664"/>
          </a:xfrm>
          <a:prstGeom prst="rect">
            <a:avLst/>
          </a:prstGeom>
          <a:noFill/>
        </p:spPr>
      </p:pic>
      <p:pic>
        <p:nvPicPr>
          <p:cNvPr id="1029" name="Picture 5" descr="C:\Documents and Settings\ADMIN\Desktop\foto Jedlo\Súťaže sjedlom\SDC150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9672" y="4281488"/>
            <a:ext cx="3158670" cy="2369003"/>
          </a:xfrm>
          <a:prstGeom prst="rect">
            <a:avLst/>
          </a:prstGeom>
          <a:noFill/>
        </p:spPr>
      </p:pic>
      <p:pic>
        <p:nvPicPr>
          <p:cNvPr id="1030" name="Picture 6" descr="C:\Documents and Settings\ADMIN\Desktop\foto Jedlo\Súťaže sjedlom\SDC1500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8385" y="4309381"/>
            <a:ext cx="3028044" cy="2271033"/>
          </a:xfrm>
          <a:prstGeom prst="rect">
            <a:avLst/>
          </a:prstGeom>
          <a:noFill/>
        </p:spPr>
      </p:pic>
      <p:sp>
        <p:nvSpPr>
          <p:cNvPr id="12" name="Usmiata tvár 11"/>
          <p:cNvSpPr/>
          <p:nvPr/>
        </p:nvSpPr>
        <p:spPr>
          <a:xfrm>
            <a:off x="636814" y="5241471"/>
            <a:ext cx="800100" cy="685800"/>
          </a:xfrm>
          <a:prstGeom prst="smileyFac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Usmiata tvár 12"/>
          <p:cNvSpPr/>
          <p:nvPr/>
        </p:nvSpPr>
        <p:spPr>
          <a:xfrm>
            <a:off x="10374085" y="5214256"/>
            <a:ext cx="800100" cy="685800"/>
          </a:xfrm>
          <a:prstGeom prst="smileyFace">
            <a:avLst>
              <a:gd name="adj" fmla="val 465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7338" y="246743"/>
            <a:ext cx="10353761" cy="1326321"/>
          </a:xfrm>
        </p:spPr>
        <p:txBody>
          <a:bodyPr/>
          <a:lstStyle/>
          <a:p>
            <a:r>
              <a:rPr lang="sk-SK" dirty="0" smtClean="0"/>
              <a:t>Jedálny lístok športovca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508001" y="1335314"/>
            <a:ext cx="10856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Získané informácie z teoretickej časti sme uplatnili pri tvorbe zdravého jedálneho lístka . </a:t>
            </a:r>
            <a:endParaRPr lang="sk-SK" sz="2400" dirty="0"/>
          </a:p>
        </p:txBody>
      </p:sp>
      <p:pic>
        <p:nvPicPr>
          <p:cNvPr id="2051" name="Picture 3" descr="C:\Documents and Settings\ADMIN\Desktop\foto Jedlo\Tvorba jedálneho lístka\SDC149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85792" y="1712348"/>
            <a:ext cx="3430436" cy="5145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Documents and Settings\ADMIN\Desktop\foto Jedlo\Tvorba jedálneho lístka\SDC149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5" y="2027651"/>
            <a:ext cx="3632654" cy="48303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Documents and Settings\ADMIN\Desktop\foto Jedlo\Tvorba jedálneho lístka\SDC149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446" y="2455637"/>
            <a:ext cx="4698999" cy="35242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2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2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89732" y="224590"/>
            <a:ext cx="10353761" cy="978568"/>
          </a:xfrm>
        </p:spPr>
        <p:txBody>
          <a:bodyPr/>
          <a:lstStyle/>
          <a:p>
            <a:r>
              <a:rPr lang="sk-SK" dirty="0" smtClean="0"/>
              <a:t>Naša zdravá desiata 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392078" y="952595"/>
            <a:ext cx="10936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Príprava jedla z potravín, ktoré sme si doniesli. Potom už len </a:t>
            </a:r>
            <a:endParaRPr lang="sk-SK" sz="2400" dirty="0"/>
          </a:p>
        </p:txBody>
      </p:sp>
      <p:pic>
        <p:nvPicPr>
          <p:cNvPr id="7" name="Obrázok 6" descr="SDC1497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7078204" y="2492542"/>
            <a:ext cx="4989094" cy="3741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Obrázok 7" descr="SDC1498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-234778" y="2190397"/>
            <a:ext cx="4167091" cy="34354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Obrázok 8" descr="SDC1498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6553" y="1598251"/>
            <a:ext cx="2466474" cy="22137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Obrázok 9" descr="SDC1498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21480" y="4018547"/>
            <a:ext cx="3521360" cy="23341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BlokTextu 5"/>
          <p:cNvSpPr txBox="1"/>
          <p:nvPr/>
        </p:nvSpPr>
        <p:spPr>
          <a:xfrm>
            <a:off x="9012743" y="1003103"/>
            <a:ext cx="2273395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2000" b="1" i="1" dirty="0" smtClean="0"/>
              <a:t>DOBRÚ  CHUŤ !</a:t>
            </a:r>
            <a:endParaRPr lang="sk-SK" sz="2000" b="1" i="1" dirty="0"/>
          </a:p>
        </p:txBody>
      </p:sp>
    </p:spTree>
  </p:cSld>
  <p:clrMapOvr>
    <a:masterClrMapping/>
  </p:clrMapOvr>
  <p:transition spd="slow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1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6709" y="275773"/>
            <a:ext cx="10353761" cy="1016000"/>
          </a:xfrm>
        </p:spPr>
        <p:txBody>
          <a:bodyPr/>
          <a:lstStyle/>
          <a:p>
            <a:r>
              <a:rPr lang="sk-SK" dirty="0" smtClean="0"/>
              <a:t>Spaľovanie  tukov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478972" y="1045029"/>
            <a:ext cx="7794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Nadobudnuté kalórie sme vypotili v telocvični.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9" name="Obrázok 8" descr="10727067_804125782943286_222984430_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59223" y="2017486"/>
            <a:ext cx="10132259" cy="4034971"/>
          </a:xfrm>
          <a:prstGeom prst="rect">
            <a:avLst/>
          </a:prstGeom>
        </p:spPr>
      </p:pic>
      <p:pic>
        <p:nvPicPr>
          <p:cNvPr id="12" name="Obrázok 11" descr="10576753_804125729609958_2088402206_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78744" y="1698719"/>
            <a:ext cx="6952342" cy="4871623"/>
          </a:xfrm>
          <a:prstGeom prst="rect">
            <a:avLst/>
          </a:prstGeom>
        </p:spPr>
      </p:pic>
      <p:pic>
        <p:nvPicPr>
          <p:cNvPr id="13" name="Obrázok 12" descr="10723022_804126382943226_830599569_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33829" y="2046514"/>
            <a:ext cx="6207529" cy="35382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Obrázok 13" descr="10732275_804125419609989_1332577625_o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25027" y="2902857"/>
            <a:ext cx="6221476" cy="31417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Obrázok 14" descr="10743165_804126222943242_1955814955_o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60709" y="1681180"/>
            <a:ext cx="8215085" cy="4847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Obrázok 15" descr="10744001_806017412754123_1515036960_o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60709" y="1596572"/>
            <a:ext cx="8868693" cy="47897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0"/>
                            </p:stCondLst>
                            <p:childTnLst>
                              <p:par>
                                <p:cTn id="66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30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8000"/>
                            </p:stCondLst>
                            <p:childTnLst>
                              <p:par>
                                <p:cTn id="7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9000"/>
                            </p:stCondLst>
                            <p:childTnLst>
                              <p:par>
                                <p:cTn id="8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0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1000"/>
                            </p:stCondLst>
                            <p:childTnLst>
                              <p:par>
                                <p:cTn id="9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551544" y="435428"/>
            <a:ext cx="5544456" cy="2308324"/>
          </a:xfrm>
          <a:prstGeom prst="rect">
            <a:avLst/>
          </a:prstGeom>
          <a:noFill/>
          <a:ln>
            <a:solidFill>
              <a:schemeClr val="tx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sk-SK" sz="2400" dirty="0" smtClean="0"/>
              <a:t>Tuk nadobudnutý zo sladkostí začne telo spaľovať približne po 20 minútach telesnej aktivity. Aby sme získali predstavu o tom, aké zmeny vtedy v tele nastanú, pred i po výkone sme si zmerali svoj tep. </a:t>
            </a:r>
            <a:endParaRPr lang="sk-SK" sz="2400" dirty="0"/>
          </a:p>
        </p:txBody>
      </p:sp>
      <p:sp>
        <p:nvSpPr>
          <p:cNvPr id="3" name="BlokTextu 2"/>
          <p:cNvSpPr txBox="1"/>
          <p:nvPr/>
        </p:nvSpPr>
        <p:spPr>
          <a:xfrm>
            <a:off x="6426927" y="5251269"/>
            <a:ext cx="5094514" cy="461665"/>
          </a:xfrm>
          <a:prstGeom prst="rect">
            <a:avLst/>
          </a:prstGeom>
          <a:noFill/>
          <a:ln>
            <a:solidFill>
              <a:schemeClr val="tx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Údaje sme zaznamenali do tabuliek</a:t>
            </a:r>
            <a:r>
              <a:rPr lang="sk-SK" dirty="0" smtClean="0"/>
              <a:t>.</a:t>
            </a:r>
            <a:endParaRPr lang="sk-SK" dirty="0"/>
          </a:p>
        </p:txBody>
      </p:sp>
      <p:pic>
        <p:nvPicPr>
          <p:cNvPr id="4" name="Obrázok 3" descr="10743939_806016982754166_1300559102_o (1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7029" y="2931885"/>
            <a:ext cx="5631469" cy="341353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5682" y="885190"/>
            <a:ext cx="5136827" cy="3788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8000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281" y="174172"/>
            <a:ext cx="10353761" cy="1326321"/>
          </a:xfrm>
        </p:spPr>
        <p:txBody>
          <a:bodyPr/>
          <a:lstStyle/>
          <a:p>
            <a:r>
              <a:rPr lang="sk-SK" dirty="0" smtClean="0"/>
              <a:t>Náš  najobľúbenejší  Šport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1074057" y="5892800"/>
            <a:ext cx="975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Nakreslili sme svoj najobľúbenejší šport a potom sme si ho zahrali. </a:t>
            </a:r>
            <a:r>
              <a:rPr lang="sk-SK" dirty="0" smtClean="0"/>
              <a:t>       </a:t>
            </a:r>
            <a:endParaRPr lang="sk-SK" dirty="0"/>
          </a:p>
        </p:txBody>
      </p:sp>
      <p:pic>
        <p:nvPicPr>
          <p:cNvPr id="1026" name="Picture 2" descr="C:\Documents and Settings\ADMIN\Desktop\foto Jedlo\Môj najobľúbenejší šport\SDC15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1200" y="1175657"/>
            <a:ext cx="5080000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C:\Documents and Settings\ADMIN\Desktop\foto Jedlo\Môj najobľúbenejší šport\SDC150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15" y="3287485"/>
            <a:ext cx="3091542" cy="25690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9" name="Picture 5" descr="C:\Documents and Settings\ADMIN\Desktop\foto Jedlo\Môj najobľúbenejší šport\SDC150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8342" y="3766457"/>
            <a:ext cx="4020457" cy="21190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Stuha dolu 7"/>
          <p:cNvSpPr/>
          <p:nvPr/>
        </p:nvSpPr>
        <p:spPr>
          <a:xfrm rot="1084703">
            <a:off x="9274629" y="2336800"/>
            <a:ext cx="1857829" cy="566057"/>
          </a:xfrm>
          <a:prstGeom prst="ribb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Stuha dolu 8"/>
          <p:cNvSpPr/>
          <p:nvPr/>
        </p:nvSpPr>
        <p:spPr>
          <a:xfrm rot="1084703">
            <a:off x="674915" y="1995713"/>
            <a:ext cx="1857829" cy="566057"/>
          </a:xfrm>
          <a:prstGeom prst="ribb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ransition spd="slow" advTm="700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2195" y="0"/>
            <a:ext cx="10353761" cy="957943"/>
          </a:xfrm>
        </p:spPr>
        <p:txBody>
          <a:bodyPr/>
          <a:lstStyle/>
          <a:p>
            <a:r>
              <a:rPr lang="sk-SK" dirty="0" smtClean="0"/>
              <a:t>Deň chôdze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290286" y="885372"/>
            <a:ext cx="11379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16. 10.  2014 bol deň chôdze a my sme sa rozhodli ho osláviť tak trochu netradične – </a:t>
            </a:r>
            <a:r>
              <a:rPr lang="sk-SK" sz="2400" dirty="0" err="1" smtClean="0"/>
              <a:t>posvojom</a:t>
            </a:r>
            <a:r>
              <a:rPr lang="sk-SK" dirty="0" smtClean="0"/>
              <a:t>.</a:t>
            </a:r>
          </a:p>
        </p:txBody>
      </p:sp>
      <p:pic>
        <p:nvPicPr>
          <p:cNvPr id="2050" name="Picture 2" descr="C:\Documents and Settings\ADMIN\Desktop\foto Jedlo\Dojenie kôz\DSC002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550" y="4093029"/>
            <a:ext cx="3417820" cy="2438400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Desktop\foto Jedlo\Dojenie kôz\DSC002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6228" y="4122060"/>
            <a:ext cx="3759201" cy="2450441"/>
          </a:xfrm>
          <a:prstGeom prst="rect">
            <a:avLst/>
          </a:prstGeom>
          <a:noFill/>
        </p:spPr>
      </p:pic>
      <p:sp>
        <p:nvSpPr>
          <p:cNvPr id="5" name="BlokTextu 4"/>
          <p:cNvSpPr txBox="1"/>
          <p:nvPr/>
        </p:nvSpPr>
        <p:spPr>
          <a:xfrm>
            <a:off x="174171" y="1973940"/>
            <a:ext cx="441234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800" dirty="0" smtClean="0">
                <a:solidFill>
                  <a:srgbClr val="FF0000"/>
                </a:solidFill>
              </a:rPr>
              <a:t>Turistika na koziu farmu spojená </a:t>
            </a:r>
          </a:p>
          <a:p>
            <a:r>
              <a:rPr lang="sk-SK" sz="3800" dirty="0" smtClean="0">
                <a:solidFill>
                  <a:srgbClr val="FF0000"/>
                </a:solidFill>
              </a:rPr>
              <a:t>s kurzom dojenia.</a:t>
            </a:r>
            <a:endParaRPr lang="sk-SK" sz="3800" dirty="0">
              <a:solidFill>
                <a:srgbClr val="FF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2475" y="1523999"/>
            <a:ext cx="3154439" cy="236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571" b="4381"/>
          <a:stretch>
            <a:fillRect/>
          </a:stretch>
        </p:blipFill>
        <p:spPr bwMode="auto">
          <a:xfrm>
            <a:off x="8418287" y="4093029"/>
            <a:ext cx="3271264" cy="251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190"/>
          <a:stretch>
            <a:fillRect/>
          </a:stretch>
        </p:blipFill>
        <p:spPr bwMode="auto">
          <a:xfrm>
            <a:off x="4320613" y="1538515"/>
            <a:ext cx="3817257" cy="2399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7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1030513" y="508000"/>
            <a:ext cx="9985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dirty="0" smtClean="0"/>
              <a:t>Čo sme si nadojili, to sme si aj vypili !</a:t>
            </a:r>
            <a:endParaRPr lang="sk-SK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3428" y="1611085"/>
            <a:ext cx="4542972" cy="41908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4000" y="1561237"/>
            <a:ext cx="3802743" cy="32728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BlokTextu 4"/>
          <p:cNvSpPr txBox="1"/>
          <p:nvPr/>
        </p:nvSpPr>
        <p:spPr>
          <a:xfrm>
            <a:off x="5704115" y="5326743"/>
            <a:ext cx="6270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 smtClean="0"/>
              <a:t>Vo fľaškách je naozaj kozie mlieko</a:t>
            </a:r>
            <a:r>
              <a:rPr lang="sk-SK" sz="2400" dirty="0" smtClean="0"/>
              <a:t>.</a:t>
            </a:r>
            <a:endParaRPr lang="sk-SK" sz="2400" dirty="0"/>
          </a:p>
        </p:txBody>
      </p:sp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A001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A001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9623" y="420915"/>
            <a:ext cx="10353761" cy="1016000"/>
          </a:xfrm>
        </p:spPr>
        <p:txBody>
          <a:bodyPr/>
          <a:lstStyle/>
          <a:p>
            <a:r>
              <a:rPr lang="sk-SK" dirty="0" smtClean="0"/>
              <a:t>ZŠ s MŠ Hladovka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362856" y="1190039"/>
            <a:ext cx="1121954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/>
              <a:t>027 13 Hladovka 238</a:t>
            </a:r>
          </a:p>
          <a:p>
            <a:pPr algn="ctr"/>
            <a:endParaRPr lang="sk-SK" sz="2000" dirty="0" smtClean="0"/>
          </a:p>
          <a:p>
            <a:pPr algn="ctr"/>
            <a:r>
              <a:rPr lang="sk-SK" sz="2000" b="1" dirty="0" smtClean="0"/>
              <a:t>Kontaktná osoba: </a:t>
            </a:r>
            <a:r>
              <a:rPr lang="sk-SK" sz="2000" dirty="0" smtClean="0"/>
              <a:t>Mgr. Jana </a:t>
            </a:r>
            <a:r>
              <a:rPr lang="sk-SK" sz="2000" dirty="0" err="1" smtClean="0"/>
              <a:t>Vlčáková</a:t>
            </a:r>
            <a:r>
              <a:rPr lang="sk-SK" sz="2000" dirty="0" smtClean="0"/>
              <a:t>, 0905 781 869, </a:t>
            </a:r>
            <a:r>
              <a:rPr lang="sk-SK" sz="2000" dirty="0" smtClean="0">
                <a:hlinkClick r:id="rId2"/>
              </a:rPr>
              <a:t>vlcakova@szm.sk</a:t>
            </a:r>
            <a:r>
              <a:rPr lang="sk-SK" sz="2000" dirty="0" smtClean="0"/>
              <a:t>, Mgr. Tatiana </a:t>
            </a:r>
            <a:r>
              <a:rPr lang="sk-SK" sz="2000" dirty="0" err="1" smtClean="0"/>
              <a:t>Gostíková</a:t>
            </a:r>
            <a:r>
              <a:rPr lang="sk-SK" sz="2000" dirty="0" smtClean="0"/>
              <a:t>, 0908 249 733, </a:t>
            </a:r>
            <a:r>
              <a:rPr lang="sk-SK" sz="2000" dirty="0" err="1" smtClean="0">
                <a:hlinkClick r:id="rId3"/>
              </a:rPr>
              <a:t>tatiana.gostikova@gmail.com</a:t>
            </a:r>
            <a:endParaRPr lang="sk-SK" sz="2000" dirty="0" smtClean="0"/>
          </a:p>
          <a:p>
            <a:pPr algn="ctr"/>
            <a:endParaRPr lang="sk-SK" sz="2000" dirty="0" smtClean="0"/>
          </a:p>
          <a:p>
            <a:pPr algn="ctr"/>
            <a:r>
              <a:rPr lang="sk-SK" sz="2000" b="1" dirty="0" smtClean="0"/>
              <a:t>Žiaci 5. ročníka</a:t>
            </a:r>
            <a:r>
              <a:rPr lang="sk-SK" sz="2000" dirty="0" smtClean="0"/>
              <a:t>: M. </a:t>
            </a:r>
            <a:r>
              <a:rPr lang="sk-SK" sz="2000" dirty="0" err="1" smtClean="0"/>
              <a:t>Vlčák</a:t>
            </a:r>
            <a:r>
              <a:rPr lang="sk-SK" sz="2000" dirty="0" smtClean="0"/>
              <a:t>, D. </a:t>
            </a:r>
            <a:r>
              <a:rPr lang="sk-SK" sz="2000" dirty="0" err="1" smtClean="0"/>
              <a:t>Dutka</a:t>
            </a:r>
            <a:r>
              <a:rPr lang="sk-SK" sz="2000" dirty="0" smtClean="0"/>
              <a:t>, A. </a:t>
            </a:r>
            <a:r>
              <a:rPr lang="sk-SK" sz="2000" dirty="0" err="1" smtClean="0"/>
              <a:t>Šimalová</a:t>
            </a:r>
            <a:r>
              <a:rPr lang="sk-SK" sz="2000" dirty="0" smtClean="0"/>
              <a:t>, A. </a:t>
            </a:r>
            <a:r>
              <a:rPr lang="sk-SK" sz="2000" dirty="0" err="1" smtClean="0"/>
              <a:t>Machunková</a:t>
            </a:r>
            <a:r>
              <a:rPr lang="sk-SK" sz="2000" dirty="0" smtClean="0"/>
              <a:t>, A. </a:t>
            </a:r>
            <a:r>
              <a:rPr lang="sk-SK" sz="2000" dirty="0" err="1" smtClean="0"/>
              <a:t>Chovančáková</a:t>
            </a:r>
            <a:r>
              <a:rPr lang="sk-SK" sz="2000" dirty="0" smtClean="0"/>
              <a:t>, D. </a:t>
            </a:r>
            <a:r>
              <a:rPr lang="sk-SK" sz="2000" dirty="0" err="1" smtClean="0"/>
              <a:t>Pačil</a:t>
            </a:r>
            <a:r>
              <a:rPr lang="sk-SK" sz="2000" dirty="0" smtClean="0"/>
              <a:t>, </a:t>
            </a:r>
          </a:p>
          <a:p>
            <a:pPr algn="ctr"/>
            <a:r>
              <a:rPr lang="sk-SK" sz="2000" dirty="0" smtClean="0"/>
              <a:t>S. </a:t>
            </a:r>
            <a:r>
              <a:rPr lang="sk-SK" sz="2000" dirty="0" err="1" smtClean="0"/>
              <a:t>Branická</a:t>
            </a:r>
            <a:r>
              <a:rPr lang="sk-SK" sz="2000" dirty="0" smtClean="0"/>
              <a:t>, L. </a:t>
            </a:r>
            <a:r>
              <a:rPr lang="sk-SK" sz="2000" dirty="0" err="1" smtClean="0"/>
              <a:t>Šprlová</a:t>
            </a:r>
            <a:r>
              <a:rPr lang="sk-SK" sz="2000" dirty="0" smtClean="0"/>
              <a:t>, </a:t>
            </a:r>
            <a:r>
              <a:rPr lang="sk-SK" sz="2000" dirty="0" err="1" smtClean="0"/>
              <a:t>S.Grofčíková</a:t>
            </a:r>
            <a:r>
              <a:rPr lang="sk-SK" sz="2000" dirty="0" smtClean="0"/>
              <a:t>, P. </a:t>
            </a:r>
            <a:r>
              <a:rPr lang="sk-SK" sz="2000" dirty="0" err="1" smtClean="0"/>
              <a:t>Mientusová</a:t>
            </a:r>
            <a:r>
              <a:rPr lang="sk-SK" sz="2000" dirty="0" smtClean="0"/>
              <a:t>, R. </a:t>
            </a:r>
            <a:r>
              <a:rPr lang="sk-SK" sz="2000" dirty="0" err="1" smtClean="0"/>
              <a:t>Šikyňa</a:t>
            </a:r>
            <a:r>
              <a:rPr lang="sk-SK" sz="2000" dirty="0" smtClean="0"/>
              <a:t>, Š. </a:t>
            </a:r>
            <a:r>
              <a:rPr lang="sk-SK" sz="2000" dirty="0" err="1" smtClean="0"/>
              <a:t>Šikyňa</a:t>
            </a:r>
            <a:r>
              <a:rPr lang="sk-SK" sz="2000" dirty="0" smtClean="0"/>
              <a:t>, I. </a:t>
            </a:r>
            <a:r>
              <a:rPr lang="sk-SK" sz="2000" dirty="0" err="1" smtClean="0"/>
              <a:t>Šprláková</a:t>
            </a:r>
            <a:endParaRPr lang="sk-SK" sz="2000" dirty="0" smtClean="0"/>
          </a:p>
          <a:p>
            <a:pPr algn="ctr"/>
            <a:endParaRPr lang="sk-SK" sz="2000" dirty="0" smtClean="0"/>
          </a:p>
          <a:p>
            <a:pPr algn="ctr"/>
            <a:r>
              <a:rPr lang="sk-SK" sz="2000" b="1" dirty="0" smtClean="0"/>
              <a:t>Počet zapojených žiakov</a:t>
            </a:r>
            <a:r>
              <a:rPr lang="sk-SK" sz="2000" dirty="0" smtClean="0"/>
              <a:t>: 42</a:t>
            </a:r>
          </a:p>
          <a:p>
            <a:pPr algn="ctr"/>
            <a:r>
              <a:rPr lang="sk-SK" sz="2000" dirty="0" smtClean="0"/>
              <a:t>Celkový počet žiakov školy: 237</a:t>
            </a:r>
          </a:p>
        </p:txBody>
      </p:sp>
      <p:sp>
        <p:nvSpPr>
          <p:cNvPr id="4" name="BlokTextu 3"/>
          <p:cNvSpPr txBox="1"/>
          <p:nvPr/>
        </p:nvSpPr>
        <p:spPr>
          <a:xfrm>
            <a:off x="1750780" y="4678508"/>
            <a:ext cx="9608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smtClean="0"/>
              <a:t>Denná téma</a:t>
            </a:r>
            <a:r>
              <a:rPr lang="sk-SK" sz="3200" dirty="0" smtClean="0"/>
              <a:t>: ZDRAVÝ AKTÍVNY ŽIVOTNÝ ŠTÝL</a:t>
            </a:r>
            <a:endParaRPr lang="sk-SK" sz="3200" dirty="0"/>
          </a:p>
        </p:txBody>
      </p:sp>
      <p:sp>
        <p:nvSpPr>
          <p:cNvPr id="6" name="Usmiata tvár 5"/>
          <p:cNvSpPr/>
          <p:nvPr/>
        </p:nvSpPr>
        <p:spPr>
          <a:xfrm rot="1086934">
            <a:off x="1324518" y="3568959"/>
            <a:ext cx="1081129" cy="965395"/>
          </a:xfrm>
          <a:prstGeom prst="smileyFace">
            <a:avLst>
              <a:gd name="adj" fmla="val 4653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reflection blurRad="6350" stA="50000" endA="300" endPos="90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ransition spd="slow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TC104033921[[fn=Damask]]</Template>
  <TotalTime>907</TotalTime>
  <Words>392</Words>
  <Application>Microsoft Office PowerPoint</Application>
  <PresentationFormat>Vlastná</PresentationFormat>
  <Paragraphs>56</Paragraphs>
  <Slides>14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5" baseType="lpstr">
      <vt:lpstr>Damask</vt:lpstr>
      <vt:lpstr>Zdravý aktívny život</vt:lpstr>
      <vt:lpstr>Zoznam aktivít k dennej téme</vt:lpstr>
      <vt:lpstr>Moja Desiata </vt:lpstr>
      <vt:lpstr>Triedenie potravín </vt:lpstr>
      <vt:lpstr>Vieš, čo ješ ?</vt:lpstr>
      <vt:lpstr>Šport, jedlo, zábava</vt:lpstr>
      <vt:lpstr>Jedálny lístok športovca</vt:lpstr>
      <vt:lpstr>Naša zdravá desiata </vt:lpstr>
      <vt:lpstr>Spaľovanie  tukov</vt:lpstr>
      <vt:lpstr>Snímka 10</vt:lpstr>
      <vt:lpstr>Náš  najobľúbenejší  Šport</vt:lpstr>
      <vt:lpstr>Deň chôdze</vt:lpstr>
      <vt:lpstr>Snímka 13</vt:lpstr>
      <vt:lpstr>ZŠ s MŠ Hladovka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Zdravý aktívny život</dc:title>
  <dc:creator>Jana Vlčáková</dc:creator>
  <cp:lastModifiedBy>Uzivatel</cp:lastModifiedBy>
  <cp:revision>38</cp:revision>
  <dcterms:created xsi:type="dcterms:W3CDTF">2014-10-20T10:55:14Z</dcterms:created>
  <dcterms:modified xsi:type="dcterms:W3CDTF">2014-10-26T09:01:35Z</dcterms:modified>
</cp:coreProperties>
</file>